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95" r:id="rId5"/>
    <p:sldId id="258" r:id="rId6"/>
    <p:sldId id="291" r:id="rId7"/>
    <p:sldId id="270" r:id="rId8"/>
    <p:sldId id="298" r:id="rId9"/>
    <p:sldId id="287" r:id="rId10"/>
    <p:sldId id="288" r:id="rId11"/>
    <p:sldId id="289" r:id="rId12"/>
    <p:sldId id="292" r:id="rId13"/>
    <p:sldId id="296" r:id="rId14"/>
    <p:sldId id="263" r:id="rId15"/>
    <p:sldId id="264" r:id="rId16"/>
    <p:sldId id="265" r:id="rId17"/>
    <p:sldId id="269" r:id="rId18"/>
    <p:sldId id="266" r:id="rId19"/>
    <p:sldId id="267" r:id="rId20"/>
    <p:sldId id="268" r:id="rId21"/>
    <p:sldId id="286" r:id="rId22"/>
    <p:sldId id="276" r:id="rId23"/>
    <p:sldId id="277" r:id="rId24"/>
    <p:sldId id="278" r:id="rId25"/>
    <p:sldId id="271" r:id="rId26"/>
    <p:sldId id="290" r:id="rId27"/>
    <p:sldId id="272" r:id="rId28"/>
    <p:sldId id="273" r:id="rId29"/>
    <p:sldId id="274" r:id="rId30"/>
    <p:sldId id="275" r:id="rId31"/>
    <p:sldId id="280" r:id="rId32"/>
    <p:sldId id="285" r:id="rId33"/>
    <p:sldId id="293" r:id="rId34"/>
    <p:sldId id="279" r:id="rId35"/>
    <p:sldId id="284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07419-EA30-4985-9C6A-716AAC3A995E}" v="8" dt="2024-08-24T20:50:14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olu Fawole" userId="785b59782a4a7259" providerId="LiveId" clId="{1BD07419-EA30-4985-9C6A-716AAC3A995E}"/>
    <pc:docChg chg="undo custSel addSld delSld modSld sldOrd">
      <pc:chgData name="Adeolu Fawole" userId="785b59782a4a7259" providerId="LiveId" clId="{1BD07419-EA30-4985-9C6A-716AAC3A995E}" dt="2024-08-24T20:59:18.977" v="1544" actId="20577"/>
      <pc:docMkLst>
        <pc:docMk/>
      </pc:docMkLst>
      <pc:sldChg chg="addSp delSp modSp del mod setBg modClrScheme chgLayout">
        <pc:chgData name="Adeolu Fawole" userId="785b59782a4a7259" providerId="LiveId" clId="{1BD07419-EA30-4985-9C6A-716AAC3A995E}" dt="2024-08-24T20:44:03.998" v="1310" actId="47"/>
        <pc:sldMkLst>
          <pc:docMk/>
          <pc:sldMk cId="4043737824" sldId="257"/>
        </pc:sldMkLst>
        <pc:spChg chg="mod">
          <ac:chgData name="Adeolu Fawole" userId="785b59782a4a7259" providerId="LiveId" clId="{1BD07419-EA30-4985-9C6A-716AAC3A995E}" dt="2024-08-23T23:46:08.441" v="1163" actId="26606"/>
          <ac:spMkLst>
            <pc:docMk/>
            <pc:sldMk cId="4043737824" sldId="257"/>
            <ac:spMk id="2" creationId="{78FD68DA-43BA-4508-8DE2-BA9BB7B2FA5B}"/>
          </ac:spMkLst>
        </pc:spChg>
        <pc:spChg chg="mod ord">
          <ac:chgData name="Adeolu Fawole" userId="785b59782a4a7259" providerId="LiveId" clId="{1BD07419-EA30-4985-9C6A-716AAC3A995E}" dt="2024-08-23T23:46:43.762" v="1188" actId="20577"/>
          <ac:spMkLst>
            <pc:docMk/>
            <pc:sldMk cId="4043737824" sldId="257"/>
            <ac:spMk id="3" creationId="{A8E9CFF2-3777-4FF4-A759-8491175B0B7C}"/>
          </ac:spMkLst>
        </pc:spChg>
        <pc:spChg chg="add del">
          <ac:chgData name="Adeolu Fawole" userId="785b59782a4a7259" providerId="LiveId" clId="{1BD07419-EA30-4985-9C6A-716AAC3A995E}" dt="2024-08-23T23:46:08.441" v="1163" actId="26606"/>
          <ac:spMkLst>
            <pc:docMk/>
            <pc:sldMk cId="4043737824" sldId="257"/>
            <ac:spMk id="22" creationId="{A9286AD2-18A9-4868-A4E3-7A2097A20810}"/>
          </ac:spMkLst>
        </pc:spChg>
        <pc:picChg chg="del">
          <ac:chgData name="Adeolu Fawole" userId="785b59782a4a7259" providerId="LiveId" clId="{1BD07419-EA30-4985-9C6A-716AAC3A995E}" dt="2024-08-23T23:45:43.602" v="1157" actId="478"/>
          <ac:picMkLst>
            <pc:docMk/>
            <pc:sldMk cId="4043737824" sldId="257"/>
            <ac:picMk id="5" creationId="{282CF6DD-7FE8-4063-9551-1B7BBCE92ABE}"/>
          </ac:picMkLst>
        </pc:picChg>
        <pc:picChg chg="add mod">
          <ac:chgData name="Adeolu Fawole" userId="785b59782a4a7259" providerId="LiveId" clId="{1BD07419-EA30-4985-9C6A-716AAC3A995E}" dt="2024-08-23T23:47:04.952" v="1189" actId="14100"/>
          <ac:picMkLst>
            <pc:docMk/>
            <pc:sldMk cId="4043737824" sldId="257"/>
            <ac:picMk id="6" creationId="{3D132025-5280-0A7E-6460-7AF2712C92DA}"/>
          </ac:picMkLst>
        </pc:picChg>
        <pc:cxnChg chg="add del">
          <ac:chgData name="Adeolu Fawole" userId="785b59782a4a7259" providerId="LiveId" clId="{1BD07419-EA30-4985-9C6A-716AAC3A995E}" dt="2024-08-23T23:46:08.441" v="1163" actId="26606"/>
          <ac:cxnSpMkLst>
            <pc:docMk/>
            <pc:sldMk cId="4043737824" sldId="257"/>
            <ac:cxnSpMk id="24" creationId="{E7A7CD63-7EC3-44F3-95D0-595C4019FF24}"/>
          </ac:cxnSpMkLst>
        </pc:cxnChg>
      </pc:sldChg>
      <pc:sldChg chg="ord">
        <pc:chgData name="Adeolu Fawole" userId="785b59782a4a7259" providerId="LiveId" clId="{1BD07419-EA30-4985-9C6A-716AAC3A995E}" dt="2024-08-24T20:49:53.061" v="1316"/>
        <pc:sldMkLst>
          <pc:docMk/>
          <pc:sldMk cId="191714609" sldId="258"/>
        </pc:sldMkLst>
      </pc:sldChg>
      <pc:sldChg chg="del">
        <pc:chgData name="Adeolu Fawole" userId="785b59782a4a7259" providerId="LiveId" clId="{1BD07419-EA30-4985-9C6A-716AAC3A995E}" dt="2024-08-23T08:45:15.433" v="525" actId="2696"/>
        <pc:sldMkLst>
          <pc:docMk/>
          <pc:sldMk cId="1155948098" sldId="259"/>
        </pc:sldMkLst>
      </pc:sldChg>
      <pc:sldChg chg="addSp delSp modSp del mod">
        <pc:chgData name="Adeolu Fawole" userId="785b59782a4a7259" providerId="LiveId" clId="{1BD07419-EA30-4985-9C6A-716AAC3A995E}" dt="2024-08-23T08:49:45.939" v="572" actId="2696"/>
        <pc:sldMkLst>
          <pc:docMk/>
          <pc:sldMk cId="3330341841" sldId="260"/>
        </pc:sldMkLst>
        <pc:picChg chg="del">
          <ac:chgData name="Adeolu Fawole" userId="785b59782a4a7259" providerId="LiveId" clId="{1BD07419-EA30-4985-9C6A-716AAC3A995E}" dt="2024-08-23T08:48:28.368" v="561" actId="478"/>
          <ac:picMkLst>
            <pc:docMk/>
            <pc:sldMk cId="3330341841" sldId="260"/>
            <ac:picMk id="5" creationId="{1C4B52C1-DE93-9814-936A-DA75770F810E}"/>
          </ac:picMkLst>
        </pc:picChg>
        <pc:picChg chg="mod">
          <ac:chgData name="Adeolu Fawole" userId="785b59782a4a7259" providerId="LiveId" clId="{1BD07419-EA30-4985-9C6A-716AAC3A995E}" dt="2024-08-23T08:47:49.299" v="558" actId="1076"/>
          <ac:picMkLst>
            <pc:docMk/>
            <pc:sldMk cId="3330341841" sldId="260"/>
            <ac:picMk id="7" creationId="{BE25285E-C6D0-80C0-C037-6054CB8E52FE}"/>
          </ac:picMkLst>
        </pc:picChg>
        <pc:picChg chg="add mod">
          <ac:chgData name="Adeolu Fawole" userId="785b59782a4a7259" providerId="LiveId" clId="{1BD07419-EA30-4985-9C6A-716AAC3A995E}" dt="2024-08-23T08:48:31.253" v="562" actId="1076"/>
          <ac:picMkLst>
            <pc:docMk/>
            <pc:sldMk cId="3330341841" sldId="260"/>
            <ac:picMk id="11" creationId="{625BA045-BE29-1660-8BEB-D19FD63C3E22}"/>
          </ac:picMkLst>
        </pc:picChg>
      </pc:sldChg>
      <pc:sldChg chg="del">
        <pc:chgData name="Adeolu Fawole" userId="785b59782a4a7259" providerId="LiveId" clId="{1BD07419-EA30-4985-9C6A-716AAC3A995E}" dt="2024-08-23T08:50:22.668" v="580" actId="2696"/>
        <pc:sldMkLst>
          <pc:docMk/>
          <pc:sldMk cId="3400619469" sldId="261"/>
        </pc:sldMkLst>
      </pc:sldChg>
      <pc:sldChg chg="del">
        <pc:chgData name="Adeolu Fawole" userId="785b59782a4a7259" providerId="LiveId" clId="{1BD07419-EA30-4985-9C6A-716AAC3A995E}" dt="2024-08-23T08:51:10.300" v="589" actId="2696"/>
        <pc:sldMkLst>
          <pc:docMk/>
          <pc:sldMk cId="3000980869" sldId="262"/>
        </pc:sldMkLst>
      </pc:sldChg>
      <pc:sldChg chg="addSp delSp modSp mod ord">
        <pc:chgData name="Adeolu Fawole" userId="785b59782a4a7259" providerId="LiveId" clId="{1BD07419-EA30-4985-9C6A-716AAC3A995E}" dt="2024-08-23T22:50:14.971" v="676" actId="14100"/>
        <pc:sldMkLst>
          <pc:docMk/>
          <pc:sldMk cId="1411145309" sldId="270"/>
        </pc:sldMkLst>
        <pc:spChg chg="mod">
          <ac:chgData name="Adeolu Fawole" userId="785b59782a4a7259" providerId="LiveId" clId="{1BD07419-EA30-4985-9C6A-716AAC3A995E}" dt="2024-08-23T08:44:11.499" v="507" actId="20577"/>
          <ac:spMkLst>
            <pc:docMk/>
            <pc:sldMk cId="1411145309" sldId="270"/>
            <ac:spMk id="2" creationId="{5E7AC64D-8F5B-4DD2-CEA4-EFA3E55D825C}"/>
          </ac:spMkLst>
        </pc:spChg>
        <pc:spChg chg="add del mod">
          <ac:chgData name="Adeolu Fawole" userId="785b59782a4a7259" providerId="LiveId" clId="{1BD07419-EA30-4985-9C6A-716AAC3A995E}" dt="2024-08-23T22:49:31.708" v="664" actId="22"/>
          <ac:spMkLst>
            <pc:docMk/>
            <pc:sldMk cId="1411145309" sldId="270"/>
            <ac:spMk id="11" creationId="{711A7DF7-9DC7-FB4D-DA6D-AF8ECE282269}"/>
          </ac:spMkLst>
        </pc:spChg>
        <pc:picChg chg="del">
          <ac:chgData name="Adeolu Fawole" userId="785b59782a4a7259" providerId="LiveId" clId="{1BD07419-EA30-4985-9C6A-716AAC3A995E}" dt="2024-08-23T08:44:16.054" v="508" actId="478"/>
          <ac:picMkLst>
            <pc:docMk/>
            <pc:sldMk cId="1411145309" sldId="270"/>
            <ac:picMk id="4" creationId="{6777832E-DCC5-8441-EFB3-B478C9980DBE}"/>
          </ac:picMkLst>
        </pc:picChg>
        <pc:picChg chg="del">
          <ac:chgData name="Adeolu Fawole" userId="785b59782a4a7259" providerId="LiveId" clId="{1BD07419-EA30-4985-9C6A-716AAC3A995E}" dt="2024-08-23T08:44:27.271" v="512" actId="478"/>
          <ac:picMkLst>
            <pc:docMk/>
            <pc:sldMk cId="1411145309" sldId="270"/>
            <ac:picMk id="5" creationId="{40B64E3F-39B6-BC02-5334-EB0D47D493C0}"/>
          </ac:picMkLst>
        </pc:picChg>
        <pc:picChg chg="del mod">
          <ac:chgData name="Adeolu Fawole" userId="785b59782a4a7259" providerId="LiveId" clId="{1BD07419-EA30-4985-9C6A-716AAC3A995E}" dt="2024-08-23T08:44:20.056" v="511" actId="478"/>
          <ac:picMkLst>
            <pc:docMk/>
            <pc:sldMk cId="1411145309" sldId="270"/>
            <ac:picMk id="8" creationId="{80C506FE-06F8-5CC7-F033-351D32986215}"/>
          </ac:picMkLst>
        </pc:picChg>
        <pc:picChg chg="add del mod">
          <ac:chgData name="Adeolu Fawole" userId="785b59782a4a7259" providerId="LiveId" clId="{1BD07419-EA30-4985-9C6A-716AAC3A995E}" dt="2024-08-23T08:47:11.614" v="550" actId="478"/>
          <ac:picMkLst>
            <pc:docMk/>
            <pc:sldMk cId="1411145309" sldId="270"/>
            <ac:picMk id="12" creationId="{2D247DB0-4AB6-6807-9722-1295E0DBA23B}"/>
          </ac:picMkLst>
        </pc:picChg>
        <pc:picChg chg="add del mod">
          <ac:chgData name="Adeolu Fawole" userId="785b59782a4a7259" providerId="LiveId" clId="{1BD07419-EA30-4985-9C6A-716AAC3A995E}" dt="2024-08-23T22:50:08.483" v="673" actId="21"/>
          <ac:picMkLst>
            <pc:docMk/>
            <pc:sldMk cId="1411145309" sldId="270"/>
            <ac:picMk id="14" creationId="{F45750FC-5799-ED5F-AE8F-1FCD73977F4C}"/>
          </ac:picMkLst>
        </pc:picChg>
        <pc:picChg chg="add mod ord">
          <ac:chgData name="Adeolu Fawole" userId="785b59782a4a7259" providerId="LiveId" clId="{1BD07419-EA30-4985-9C6A-716AAC3A995E}" dt="2024-08-23T22:50:14.971" v="676" actId="14100"/>
          <ac:picMkLst>
            <pc:docMk/>
            <pc:sldMk cId="1411145309" sldId="270"/>
            <ac:picMk id="16" creationId="{B0D1A150-E298-6FD6-C634-58DB75C74758}"/>
          </ac:picMkLst>
        </pc:picChg>
      </pc:sldChg>
      <pc:sldChg chg="modSp mod">
        <pc:chgData name="Adeolu Fawole" userId="785b59782a4a7259" providerId="LiveId" clId="{1BD07419-EA30-4985-9C6A-716AAC3A995E}" dt="2024-08-23T08:13:10.382" v="42" actId="14100"/>
        <pc:sldMkLst>
          <pc:docMk/>
          <pc:sldMk cId="708378266" sldId="272"/>
        </pc:sldMkLst>
        <pc:picChg chg="mod">
          <ac:chgData name="Adeolu Fawole" userId="785b59782a4a7259" providerId="LiveId" clId="{1BD07419-EA30-4985-9C6A-716AAC3A995E}" dt="2024-08-23T08:13:10.382" v="42" actId="14100"/>
          <ac:picMkLst>
            <pc:docMk/>
            <pc:sldMk cId="708378266" sldId="272"/>
            <ac:picMk id="7" creationId="{8B8C8287-3C5D-1186-0448-A393435E93F5}"/>
          </ac:picMkLst>
        </pc:picChg>
      </pc:sldChg>
      <pc:sldChg chg="addSp delSp modSp add mod">
        <pc:chgData name="Adeolu Fawole" userId="785b59782a4a7259" providerId="LiveId" clId="{1BD07419-EA30-4985-9C6A-716AAC3A995E}" dt="2024-08-23T08:03:40.230" v="12" actId="1076"/>
        <pc:sldMkLst>
          <pc:docMk/>
          <pc:sldMk cId="980090137" sldId="276"/>
        </pc:sldMkLst>
        <pc:spChg chg="add mod">
          <ac:chgData name="Adeolu Fawole" userId="785b59782a4a7259" providerId="LiveId" clId="{1BD07419-EA30-4985-9C6A-716AAC3A995E}" dt="2024-08-23T08:03:10.346" v="2" actId="5793"/>
          <ac:spMkLst>
            <pc:docMk/>
            <pc:sldMk cId="980090137" sldId="276"/>
            <ac:spMk id="6" creationId="{756A687C-0E8D-A1CE-0911-7BDB1A2852CC}"/>
          </ac:spMkLst>
        </pc:spChg>
        <pc:picChg chg="del">
          <ac:chgData name="Adeolu Fawole" userId="785b59782a4a7259" providerId="LiveId" clId="{1BD07419-EA30-4985-9C6A-716AAC3A995E}" dt="2024-08-23T08:03:06.877" v="1" actId="478"/>
          <ac:picMkLst>
            <pc:docMk/>
            <pc:sldMk cId="980090137" sldId="276"/>
            <ac:picMk id="4" creationId="{6777832E-DCC5-8441-EFB3-B478C9980DBE}"/>
          </ac:picMkLst>
        </pc:picChg>
        <pc:picChg chg="del">
          <ac:chgData name="Adeolu Fawole" userId="785b59782a4a7259" providerId="LiveId" clId="{1BD07419-EA30-4985-9C6A-716AAC3A995E}" dt="2024-08-23T08:03:12.522" v="3" actId="478"/>
          <ac:picMkLst>
            <pc:docMk/>
            <pc:sldMk cId="980090137" sldId="276"/>
            <ac:picMk id="8" creationId="{80C506FE-06F8-5CC7-F033-351D32986215}"/>
          </ac:picMkLst>
        </pc:picChg>
        <pc:picChg chg="add mod">
          <ac:chgData name="Adeolu Fawole" userId="785b59782a4a7259" providerId="LiveId" clId="{1BD07419-EA30-4985-9C6A-716AAC3A995E}" dt="2024-08-23T08:03:40.230" v="12" actId="1076"/>
          <ac:picMkLst>
            <pc:docMk/>
            <pc:sldMk cId="980090137" sldId="276"/>
            <ac:picMk id="9" creationId="{062CAA08-74E5-8CD1-E78F-570A4E870674}"/>
          </ac:picMkLst>
        </pc:picChg>
      </pc:sldChg>
      <pc:sldChg chg="addSp delSp modSp add mod">
        <pc:chgData name="Adeolu Fawole" userId="785b59782a4a7259" providerId="LiveId" clId="{1BD07419-EA30-4985-9C6A-716AAC3A995E}" dt="2024-08-23T08:05:50.478" v="23" actId="1076"/>
        <pc:sldMkLst>
          <pc:docMk/>
          <pc:sldMk cId="35882906" sldId="277"/>
        </pc:sldMkLst>
        <pc:spChg chg="del">
          <ac:chgData name="Adeolu Fawole" userId="785b59782a4a7259" providerId="LiveId" clId="{1BD07419-EA30-4985-9C6A-716AAC3A995E}" dt="2024-08-23T08:05:27.164" v="15" actId="22"/>
          <ac:spMkLst>
            <pc:docMk/>
            <pc:sldMk cId="35882906" sldId="277"/>
            <ac:spMk id="6" creationId="{756A687C-0E8D-A1CE-0911-7BDB1A2852CC}"/>
          </ac:spMkLst>
        </pc:spChg>
        <pc:picChg chg="add mod ord">
          <ac:chgData name="Adeolu Fawole" userId="785b59782a4a7259" providerId="LiveId" clId="{1BD07419-EA30-4985-9C6A-716AAC3A995E}" dt="2024-08-23T08:05:50.478" v="23" actId="1076"/>
          <ac:picMkLst>
            <pc:docMk/>
            <pc:sldMk cId="35882906" sldId="277"/>
            <ac:picMk id="4" creationId="{33A1CD89-D0FF-B71B-E2B6-C8E6BD33B063}"/>
          </ac:picMkLst>
        </pc:picChg>
        <pc:picChg chg="del">
          <ac:chgData name="Adeolu Fawole" userId="785b59782a4a7259" providerId="LiveId" clId="{1BD07419-EA30-4985-9C6A-716AAC3A995E}" dt="2024-08-23T08:03:54.657" v="14" actId="478"/>
          <ac:picMkLst>
            <pc:docMk/>
            <pc:sldMk cId="35882906" sldId="277"/>
            <ac:picMk id="9" creationId="{062CAA08-74E5-8CD1-E78F-570A4E870674}"/>
          </ac:picMkLst>
        </pc:picChg>
      </pc:sldChg>
      <pc:sldChg chg="addSp delSp modSp add mod">
        <pc:chgData name="Adeolu Fawole" userId="785b59782a4a7259" providerId="LiveId" clId="{1BD07419-EA30-4985-9C6A-716AAC3A995E}" dt="2024-08-23T08:09:30.895" v="41" actId="1076"/>
        <pc:sldMkLst>
          <pc:docMk/>
          <pc:sldMk cId="2560976106" sldId="278"/>
        </pc:sldMkLst>
        <pc:spChg chg="add mod">
          <ac:chgData name="Adeolu Fawole" userId="785b59782a4a7259" providerId="LiveId" clId="{1BD07419-EA30-4985-9C6A-716AAC3A995E}" dt="2024-08-23T08:08:49.870" v="25" actId="478"/>
          <ac:spMkLst>
            <pc:docMk/>
            <pc:sldMk cId="2560976106" sldId="278"/>
            <ac:spMk id="6" creationId="{AB68AE47-BCB5-DB7C-EEB2-5541F09E3D2E}"/>
          </ac:spMkLst>
        </pc:spChg>
        <pc:picChg chg="del">
          <ac:chgData name="Adeolu Fawole" userId="785b59782a4a7259" providerId="LiveId" clId="{1BD07419-EA30-4985-9C6A-716AAC3A995E}" dt="2024-08-23T08:08:49.870" v="25" actId="478"/>
          <ac:picMkLst>
            <pc:docMk/>
            <pc:sldMk cId="2560976106" sldId="278"/>
            <ac:picMk id="4" creationId="{33A1CD89-D0FF-B71B-E2B6-C8E6BD33B063}"/>
          </ac:picMkLst>
        </pc:picChg>
        <pc:picChg chg="mod">
          <ac:chgData name="Adeolu Fawole" userId="785b59782a4a7259" providerId="LiveId" clId="{1BD07419-EA30-4985-9C6A-716AAC3A995E}" dt="2024-08-23T08:09:10.777" v="33" actId="14100"/>
          <ac:picMkLst>
            <pc:docMk/>
            <pc:sldMk cId="2560976106" sldId="278"/>
            <ac:picMk id="5" creationId="{40B64E3F-39B6-BC02-5334-EB0D47D493C0}"/>
          </ac:picMkLst>
        </pc:picChg>
        <pc:picChg chg="add mod">
          <ac:chgData name="Adeolu Fawole" userId="785b59782a4a7259" providerId="LiveId" clId="{1BD07419-EA30-4985-9C6A-716AAC3A995E}" dt="2024-08-23T08:09:30.895" v="41" actId="1076"/>
          <ac:picMkLst>
            <pc:docMk/>
            <pc:sldMk cId="2560976106" sldId="278"/>
            <ac:picMk id="8" creationId="{736B7F60-C14D-6751-5864-27B35ED0EA92}"/>
          </ac:picMkLst>
        </pc:picChg>
      </pc:sldChg>
      <pc:sldChg chg="addSp delSp modSp add mod ord">
        <pc:chgData name="Adeolu Fawole" userId="785b59782a4a7259" providerId="LiveId" clId="{1BD07419-EA30-4985-9C6A-716AAC3A995E}" dt="2024-08-24T20:55:43.703" v="1409" actId="20577"/>
        <pc:sldMkLst>
          <pc:docMk/>
          <pc:sldMk cId="711591617" sldId="279"/>
        </pc:sldMkLst>
        <pc:spChg chg="mod">
          <ac:chgData name="Adeolu Fawole" userId="785b59782a4a7259" providerId="LiveId" clId="{1BD07419-EA30-4985-9C6A-716AAC3A995E}" dt="2024-08-23T08:40:39.580" v="411" actId="20577"/>
          <ac:spMkLst>
            <pc:docMk/>
            <pc:sldMk cId="711591617" sldId="279"/>
            <ac:spMk id="2" creationId="{5E7AC64D-8F5B-4DD2-CEA4-EFA3E55D825C}"/>
          </ac:spMkLst>
        </pc:spChg>
        <pc:spChg chg="del">
          <ac:chgData name="Adeolu Fawole" userId="785b59782a4a7259" providerId="LiveId" clId="{1BD07419-EA30-4985-9C6A-716AAC3A995E}" dt="2024-08-23T08:18:11.473" v="54" actId="22"/>
          <ac:spMkLst>
            <pc:docMk/>
            <pc:sldMk cId="711591617" sldId="279"/>
            <ac:spMk id="4" creationId="{D1F30686-4EF6-694E-FCBD-E7BB37EC7E1F}"/>
          </ac:spMkLst>
        </pc:spChg>
        <pc:spChg chg="add mod">
          <ac:chgData name="Adeolu Fawole" userId="785b59782a4a7259" providerId="LiveId" clId="{1BD07419-EA30-4985-9C6A-716AAC3A995E}" dt="2024-08-24T20:55:43.703" v="1409" actId="20577"/>
          <ac:spMkLst>
            <pc:docMk/>
            <pc:sldMk cId="711591617" sldId="279"/>
            <ac:spMk id="9" creationId="{AD8C3C44-0E0D-9870-B889-0A9B35132BCA}"/>
          </ac:spMkLst>
        </pc:spChg>
        <pc:picChg chg="add mod ord">
          <ac:chgData name="Adeolu Fawole" userId="785b59782a4a7259" providerId="LiveId" clId="{1BD07419-EA30-4985-9C6A-716AAC3A995E}" dt="2024-08-23T08:18:21.170" v="56" actId="1076"/>
          <ac:picMkLst>
            <pc:docMk/>
            <pc:sldMk cId="711591617" sldId="279"/>
            <ac:picMk id="5" creationId="{6E4AB0AF-2E0F-E09F-4A6D-6A4E3A0651DF}"/>
          </ac:picMkLst>
        </pc:picChg>
        <pc:picChg chg="del">
          <ac:chgData name="Adeolu Fawole" userId="785b59782a4a7259" providerId="LiveId" clId="{1BD07419-EA30-4985-9C6A-716AAC3A995E}" dt="2024-08-23T08:14:47.876" v="44" actId="478"/>
          <ac:picMkLst>
            <pc:docMk/>
            <pc:sldMk cId="711591617" sldId="279"/>
            <ac:picMk id="6" creationId="{6187DE56-BF93-A12E-8196-10CFA979F712}"/>
          </ac:picMkLst>
        </pc:picChg>
        <pc:picChg chg="add del">
          <ac:chgData name="Adeolu Fawole" userId="785b59782a4a7259" providerId="LiveId" clId="{1BD07419-EA30-4985-9C6A-716AAC3A995E}" dt="2024-08-23T08:18:31.970" v="58" actId="478"/>
          <ac:picMkLst>
            <pc:docMk/>
            <pc:sldMk cId="711591617" sldId="279"/>
            <ac:picMk id="8" creationId="{958DFAF0-356D-5E19-40B6-A99800E9681A}"/>
          </ac:picMkLst>
        </pc:picChg>
      </pc:sldChg>
      <pc:sldChg chg="addSp delSp modSp add mod">
        <pc:chgData name="Adeolu Fawole" userId="785b59782a4a7259" providerId="LiveId" clId="{1BD07419-EA30-4985-9C6A-716AAC3A995E}" dt="2024-08-23T08:29:15.101" v="219" actId="14100"/>
        <pc:sldMkLst>
          <pc:docMk/>
          <pc:sldMk cId="3071623427" sldId="280"/>
        </pc:sldMkLst>
        <pc:spChg chg="add mod">
          <ac:chgData name="Adeolu Fawole" userId="785b59782a4a7259" providerId="LiveId" clId="{1BD07419-EA30-4985-9C6A-716AAC3A995E}" dt="2024-08-23T08:26:48.957" v="190" actId="478"/>
          <ac:spMkLst>
            <pc:docMk/>
            <pc:sldMk cId="3071623427" sldId="280"/>
            <ac:spMk id="4" creationId="{48783EEE-CAE3-66C3-28BA-CD2AAB15B08D}"/>
          </ac:spMkLst>
        </pc:spChg>
        <pc:spChg chg="mod">
          <ac:chgData name="Adeolu Fawole" userId="785b59782a4a7259" providerId="LiveId" clId="{1BD07419-EA30-4985-9C6A-716AAC3A995E}" dt="2024-08-23T08:23:17.305" v="189" actId="20577"/>
          <ac:spMkLst>
            <pc:docMk/>
            <pc:sldMk cId="3071623427" sldId="280"/>
            <ac:spMk id="9" creationId="{AD8C3C44-0E0D-9870-B889-0A9B35132BCA}"/>
          </ac:spMkLst>
        </pc:spChg>
        <pc:picChg chg="del">
          <ac:chgData name="Adeolu Fawole" userId="785b59782a4a7259" providerId="LiveId" clId="{1BD07419-EA30-4985-9C6A-716AAC3A995E}" dt="2024-08-23T08:26:48.957" v="190" actId="478"/>
          <ac:picMkLst>
            <pc:docMk/>
            <pc:sldMk cId="3071623427" sldId="280"/>
            <ac:picMk id="5" creationId="{6E4AB0AF-2E0F-E09F-4A6D-6A4E3A0651DF}"/>
          </ac:picMkLst>
        </pc:picChg>
        <pc:picChg chg="add mod">
          <ac:chgData name="Adeolu Fawole" userId="785b59782a4a7259" providerId="LiveId" clId="{1BD07419-EA30-4985-9C6A-716AAC3A995E}" dt="2024-08-23T08:29:04.375" v="214" actId="14100"/>
          <ac:picMkLst>
            <pc:docMk/>
            <pc:sldMk cId="3071623427" sldId="280"/>
            <ac:picMk id="7" creationId="{6B67B9B6-0BEF-9D22-E555-E1D361B53F7C}"/>
          </ac:picMkLst>
        </pc:picChg>
        <pc:picChg chg="add mod modCrop">
          <ac:chgData name="Adeolu Fawole" userId="785b59782a4a7259" providerId="LiveId" clId="{1BD07419-EA30-4985-9C6A-716AAC3A995E}" dt="2024-08-23T08:29:15.101" v="219" actId="14100"/>
          <ac:picMkLst>
            <pc:docMk/>
            <pc:sldMk cId="3071623427" sldId="280"/>
            <ac:picMk id="10" creationId="{DAC3523B-FA10-C7DE-0557-BB43FBBE4CAD}"/>
          </ac:picMkLst>
        </pc:picChg>
      </pc:sldChg>
      <pc:sldChg chg="addSp delSp modSp add del mod">
        <pc:chgData name="Adeolu Fawole" userId="785b59782a4a7259" providerId="LiveId" clId="{1BD07419-EA30-4985-9C6A-716AAC3A995E}" dt="2024-08-23T08:39:38.465" v="395" actId="2696"/>
        <pc:sldMkLst>
          <pc:docMk/>
          <pc:sldMk cId="2181979221" sldId="281"/>
        </pc:sldMkLst>
        <pc:spChg chg="add mod">
          <ac:chgData name="Adeolu Fawole" userId="785b59782a4a7259" providerId="LiveId" clId="{1BD07419-EA30-4985-9C6A-716AAC3A995E}" dt="2024-08-23T08:34:46.256" v="295" actId="1076"/>
          <ac:spMkLst>
            <pc:docMk/>
            <pc:sldMk cId="2181979221" sldId="281"/>
            <ac:spMk id="3" creationId="{8A7A889A-B15B-4074-5E3F-11650AA89D62}"/>
          </ac:spMkLst>
        </pc:spChg>
        <pc:spChg chg="del">
          <ac:chgData name="Adeolu Fawole" userId="785b59782a4a7259" providerId="LiveId" clId="{1BD07419-EA30-4985-9C6A-716AAC3A995E}" dt="2024-08-23T08:34:33.810" v="292"/>
          <ac:spMkLst>
            <pc:docMk/>
            <pc:sldMk cId="2181979221" sldId="281"/>
            <ac:spMk id="4" creationId="{48783EEE-CAE3-66C3-28BA-CD2AAB15B08D}"/>
          </ac:spMkLst>
        </pc:spChg>
        <pc:spChg chg="mod">
          <ac:chgData name="Adeolu Fawole" userId="785b59782a4a7259" providerId="LiveId" clId="{1BD07419-EA30-4985-9C6A-716AAC3A995E}" dt="2024-08-23T08:34:27.793" v="291" actId="20577"/>
          <ac:spMkLst>
            <pc:docMk/>
            <pc:sldMk cId="2181979221" sldId="281"/>
            <ac:spMk id="9" creationId="{AD8C3C44-0E0D-9870-B889-0A9B35132BCA}"/>
          </ac:spMkLst>
        </pc:spChg>
        <pc:picChg chg="del">
          <ac:chgData name="Adeolu Fawole" userId="785b59782a4a7259" providerId="LiveId" clId="{1BD07419-EA30-4985-9C6A-716AAC3A995E}" dt="2024-08-23T08:30:27.107" v="221" actId="478"/>
          <ac:picMkLst>
            <pc:docMk/>
            <pc:sldMk cId="2181979221" sldId="281"/>
            <ac:picMk id="7" creationId="{6B67B9B6-0BEF-9D22-E555-E1D361B53F7C}"/>
          </ac:picMkLst>
        </pc:picChg>
        <pc:picChg chg="del">
          <ac:chgData name="Adeolu Fawole" userId="785b59782a4a7259" providerId="LiveId" clId="{1BD07419-EA30-4985-9C6A-716AAC3A995E}" dt="2024-08-23T08:30:27.861" v="222" actId="478"/>
          <ac:picMkLst>
            <pc:docMk/>
            <pc:sldMk cId="2181979221" sldId="281"/>
            <ac:picMk id="10" creationId="{DAC3523B-FA10-C7DE-0557-BB43FBBE4CAD}"/>
          </ac:picMkLst>
        </pc:picChg>
      </pc:sldChg>
      <pc:sldChg chg="add del">
        <pc:chgData name="Adeolu Fawole" userId="785b59782a4a7259" providerId="LiveId" clId="{1BD07419-EA30-4985-9C6A-716AAC3A995E}" dt="2024-08-23T08:32:23.315" v="236" actId="2696"/>
        <pc:sldMkLst>
          <pc:docMk/>
          <pc:sldMk cId="4245513686" sldId="282"/>
        </pc:sldMkLst>
      </pc:sldChg>
      <pc:sldChg chg="addSp delSp modSp add del mod ord">
        <pc:chgData name="Adeolu Fawole" userId="785b59782a4a7259" providerId="LiveId" clId="{1BD07419-EA30-4985-9C6A-716AAC3A995E}" dt="2024-08-23T08:37:27.279" v="332" actId="2696"/>
        <pc:sldMkLst>
          <pc:docMk/>
          <pc:sldMk cId="3004229868" sldId="283"/>
        </pc:sldMkLst>
        <pc:spChg chg="mod">
          <ac:chgData name="Adeolu Fawole" userId="785b59782a4a7259" providerId="LiveId" clId="{1BD07419-EA30-4985-9C6A-716AAC3A995E}" dt="2024-08-23T08:32:33.618" v="257" actId="20577"/>
          <ac:spMkLst>
            <pc:docMk/>
            <pc:sldMk cId="3004229868" sldId="283"/>
            <ac:spMk id="2" creationId="{5E7AC64D-8F5B-4DD2-CEA4-EFA3E55D825C}"/>
          </ac:spMkLst>
        </pc:spChg>
        <pc:spChg chg="add mod">
          <ac:chgData name="Adeolu Fawole" userId="785b59782a4a7259" providerId="LiveId" clId="{1BD07419-EA30-4985-9C6A-716AAC3A995E}" dt="2024-08-23T08:33:42.068" v="289" actId="478"/>
          <ac:spMkLst>
            <pc:docMk/>
            <pc:sldMk cId="3004229868" sldId="283"/>
            <ac:spMk id="4" creationId="{CF6F4B5E-2151-8B2A-0910-11F2EDD6C5D1}"/>
          </ac:spMkLst>
        </pc:spChg>
        <pc:spChg chg="mod">
          <ac:chgData name="Adeolu Fawole" userId="785b59782a4a7259" providerId="LiveId" clId="{1BD07419-EA30-4985-9C6A-716AAC3A995E}" dt="2024-08-23T08:33:30.278" v="288" actId="20577"/>
          <ac:spMkLst>
            <pc:docMk/>
            <pc:sldMk cId="3004229868" sldId="283"/>
            <ac:spMk id="9" creationId="{AD8C3C44-0E0D-9870-B889-0A9B35132BCA}"/>
          </ac:spMkLst>
        </pc:spChg>
        <pc:picChg chg="del">
          <ac:chgData name="Adeolu Fawole" userId="785b59782a4a7259" providerId="LiveId" clId="{1BD07419-EA30-4985-9C6A-716AAC3A995E}" dt="2024-08-23T08:33:42.068" v="289" actId="478"/>
          <ac:picMkLst>
            <pc:docMk/>
            <pc:sldMk cId="3004229868" sldId="283"/>
            <ac:picMk id="5" creationId="{6E4AB0AF-2E0F-E09F-4A6D-6A4E3A0651DF}"/>
          </ac:picMkLst>
        </pc:picChg>
      </pc:sldChg>
      <pc:sldChg chg="modSp new del mod">
        <pc:chgData name="Adeolu Fawole" userId="785b59782a4a7259" providerId="LiveId" clId="{1BD07419-EA30-4985-9C6A-716AAC3A995E}" dt="2024-08-23T08:36:32.942" v="317" actId="2696"/>
        <pc:sldMkLst>
          <pc:docMk/>
          <pc:sldMk cId="312232354" sldId="284"/>
        </pc:sldMkLst>
        <pc:spChg chg="mod">
          <ac:chgData name="Adeolu Fawole" userId="785b59782a4a7259" providerId="LiveId" clId="{1BD07419-EA30-4985-9C6A-716AAC3A995E}" dt="2024-08-23T08:36:26.034" v="316" actId="14100"/>
          <ac:spMkLst>
            <pc:docMk/>
            <pc:sldMk cId="312232354" sldId="284"/>
            <ac:spMk id="2" creationId="{8D9CE268-3C47-86C7-AF39-563542B0F811}"/>
          </ac:spMkLst>
        </pc:spChg>
        <pc:spChg chg="mod">
          <ac:chgData name="Adeolu Fawole" userId="785b59782a4a7259" providerId="LiveId" clId="{1BD07419-EA30-4985-9C6A-716AAC3A995E}" dt="2024-08-23T08:36:05.123" v="311" actId="255"/>
          <ac:spMkLst>
            <pc:docMk/>
            <pc:sldMk cId="312232354" sldId="284"/>
            <ac:spMk id="3" creationId="{C48954B2-DC9D-BF27-BA8E-98155AEFF9C5}"/>
          </ac:spMkLst>
        </pc:spChg>
      </pc:sldChg>
      <pc:sldChg chg="modSp new mod ord">
        <pc:chgData name="Adeolu Fawole" userId="785b59782a4a7259" providerId="LiveId" clId="{1BD07419-EA30-4985-9C6A-716AAC3A995E}" dt="2024-08-24T20:56:26.387" v="1427" actId="20577"/>
        <pc:sldMkLst>
          <pc:docMk/>
          <pc:sldMk cId="2366218583" sldId="284"/>
        </pc:sldMkLst>
        <pc:spChg chg="mod">
          <ac:chgData name="Adeolu Fawole" userId="785b59782a4a7259" providerId="LiveId" clId="{1BD07419-EA30-4985-9C6A-716AAC3A995E}" dt="2024-08-23T23:29:46.468" v="766" actId="27636"/>
          <ac:spMkLst>
            <pc:docMk/>
            <pc:sldMk cId="2366218583" sldId="284"/>
            <ac:spMk id="2" creationId="{F9C03E84-453F-7284-D7A0-6FA6032C7E09}"/>
          </ac:spMkLst>
        </pc:spChg>
        <pc:spChg chg="mod">
          <ac:chgData name="Adeolu Fawole" userId="785b59782a4a7259" providerId="LiveId" clId="{1BD07419-EA30-4985-9C6A-716AAC3A995E}" dt="2024-08-24T20:56:26.387" v="1427" actId="20577"/>
          <ac:spMkLst>
            <pc:docMk/>
            <pc:sldMk cId="2366218583" sldId="284"/>
            <ac:spMk id="3" creationId="{7473D68C-533E-517D-A171-666F91958C3E}"/>
          </ac:spMkLst>
        </pc:spChg>
      </pc:sldChg>
      <pc:sldChg chg="addSp modSp add mod">
        <pc:chgData name="Adeolu Fawole" userId="785b59782a4a7259" providerId="LiveId" clId="{1BD07419-EA30-4985-9C6A-716AAC3A995E}" dt="2024-08-24T20:59:18.977" v="1544" actId="20577"/>
        <pc:sldMkLst>
          <pc:docMk/>
          <pc:sldMk cId="7680351" sldId="285"/>
        </pc:sldMkLst>
        <pc:spChg chg="mod">
          <ac:chgData name="Adeolu Fawole" userId="785b59782a4a7259" providerId="LiveId" clId="{1BD07419-EA30-4985-9C6A-716AAC3A995E}" dt="2024-08-23T23:27:43.027" v="718" actId="14100"/>
          <ac:spMkLst>
            <pc:docMk/>
            <pc:sldMk cId="7680351" sldId="285"/>
            <ac:spMk id="2" creationId="{F9C03E84-453F-7284-D7A0-6FA6032C7E09}"/>
          </ac:spMkLst>
        </pc:spChg>
        <pc:spChg chg="mod">
          <ac:chgData name="Adeolu Fawole" userId="785b59782a4a7259" providerId="LiveId" clId="{1BD07419-EA30-4985-9C6A-716AAC3A995E}" dt="2024-08-24T20:59:18.977" v="1544" actId="20577"/>
          <ac:spMkLst>
            <pc:docMk/>
            <pc:sldMk cId="7680351" sldId="285"/>
            <ac:spMk id="3" creationId="{7473D68C-533E-517D-A171-666F91958C3E}"/>
          </ac:spMkLst>
        </pc:spChg>
        <pc:picChg chg="add mod">
          <ac:chgData name="Adeolu Fawole" userId="785b59782a4a7259" providerId="LiveId" clId="{1BD07419-EA30-4985-9C6A-716AAC3A995E}" dt="2024-08-23T23:28:08.836" v="722" actId="14100"/>
          <ac:picMkLst>
            <pc:docMk/>
            <pc:sldMk cId="7680351" sldId="285"/>
            <ac:picMk id="5" creationId="{EFE8BA67-A3CE-783A-91E6-75B5994B7875}"/>
          </ac:picMkLst>
        </pc:picChg>
      </pc:sldChg>
      <pc:sldChg chg="add">
        <pc:chgData name="Adeolu Fawole" userId="785b59782a4a7259" providerId="LiveId" clId="{1BD07419-EA30-4985-9C6A-716AAC3A995E}" dt="2024-08-23T08:43:27.124" v="480" actId="2890"/>
        <pc:sldMkLst>
          <pc:docMk/>
          <pc:sldMk cId="3049595155" sldId="286"/>
        </pc:sldMkLst>
      </pc:sldChg>
      <pc:sldChg chg="addSp delSp modSp add mod ord">
        <pc:chgData name="Adeolu Fawole" userId="785b59782a4a7259" providerId="LiveId" clId="{1BD07419-EA30-4985-9C6A-716AAC3A995E}" dt="2024-08-23T22:43:47.621" v="654" actId="14100"/>
        <pc:sldMkLst>
          <pc:docMk/>
          <pc:sldMk cId="1526887373" sldId="287"/>
        </pc:sldMkLst>
        <pc:spChg chg="mod">
          <ac:chgData name="Adeolu Fawole" userId="785b59782a4a7259" providerId="LiveId" clId="{1BD07419-EA30-4985-9C6A-716AAC3A995E}" dt="2024-08-23T08:46:03.578" v="543" actId="1076"/>
          <ac:spMkLst>
            <pc:docMk/>
            <pc:sldMk cId="1526887373" sldId="287"/>
            <ac:spMk id="2" creationId="{5E7AC64D-8F5B-4DD2-CEA4-EFA3E55D825C}"/>
          </ac:spMkLst>
        </pc:spChg>
        <pc:picChg chg="add mod">
          <ac:chgData name="Adeolu Fawole" userId="785b59782a4a7259" providerId="LiveId" clId="{1BD07419-EA30-4985-9C6A-716AAC3A995E}" dt="2024-08-23T08:48:47.981" v="563" actId="14100"/>
          <ac:picMkLst>
            <pc:docMk/>
            <pc:sldMk cId="1526887373" sldId="287"/>
            <ac:picMk id="3" creationId="{6A5BD7B8-31D3-D2F2-FA4C-D532BBB2AB56}"/>
          </ac:picMkLst>
        </pc:picChg>
        <pc:picChg chg="add mod">
          <ac:chgData name="Adeolu Fawole" userId="785b59782a4a7259" providerId="LiveId" clId="{1BD07419-EA30-4985-9C6A-716AAC3A995E}" dt="2024-08-23T22:43:47.621" v="654" actId="14100"/>
          <ac:picMkLst>
            <pc:docMk/>
            <pc:sldMk cId="1526887373" sldId="287"/>
            <ac:picMk id="4" creationId="{A8C8C8C5-0131-5349-6BC6-0C31084AFA40}"/>
          </ac:picMkLst>
        </pc:picChg>
        <pc:picChg chg="del mod">
          <ac:chgData name="Adeolu Fawole" userId="785b59782a4a7259" providerId="LiveId" clId="{1BD07419-EA30-4985-9C6A-716AAC3A995E}" dt="2024-08-23T08:46:19.481" v="544" actId="478"/>
          <ac:picMkLst>
            <pc:docMk/>
            <pc:sldMk cId="1526887373" sldId="287"/>
            <ac:picMk id="12" creationId="{2D247DB0-4AB6-6807-9722-1295E0DBA23B}"/>
          </ac:picMkLst>
        </pc:picChg>
      </pc:sldChg>
      <pc:sldChg chg="addSp delSp modSp add mod">
        <pc:chgData name="Adeolu Fawole" userId="785b59782a4a7259" providerId="LiveId" clId="{1BD07419-EA30-4985-9C6A-716AAC3A995E}" dt="2024-08-23T22:45:13.983" v="663" actId="14100"/>
        <pc:sldMkLst>
          <pc:docMk/>
          <pc:sldMk cId="2511144759" sldId="288"/>
        </pc:sldMkLst>
        <pc:spChg chg="mod">
          <ac:chgData name="Adeolu Fawole" userId="785b59782a4a7259" providerId="LiveId" clId="{1BD07419-EA30-4985-9C6A-716AAC3A995E}" dt="2024-08-23T22:45:13.983" v="663" actId="14100"/>
          <ac:spMkLst>
            <pc:docMk/>
            <pc:sldMk cId="2511144759" sldId="288"/>
            <ac:spMk id="11" creationId="{711A7DF7-9DC7-FB4D-DA6D-AF8ECE282269}"/>
          </ac:spMkLst>
        </pc:spChg>
        <pc:picChg chg="del">
          <ac:chgData name="Adeolu Fawole" userId="785b59782a4a7259" providerId="LiveId" clId="{1BD07419-EA30-4985-9C6A-716AAC3A995E}" dt="2024-08-23T08:49:56.572" v="573" actId="478"/>
          <ac:picMkLst>
            <pc:docMk/>
            <pc:sldMk cId="2511144759" sldId="288"/>
            <ac:picMk id="4" creationId="{A8C8C8C5-0131-5349-6BC6-0C31084AFA40}"/>
          </ac:picMkLst>
        </pc:picChg>
        <pc:picChg chg="add mod modCrop">
          <ac:chgData name="Adeolu Fawole" userId="785b59782a4a7259" providerId="LiveId" clId="{1BD07419-EA30-4985-9C6A-716AAC3A995E}" dt="2024-08-23T22:45:10.938" v="662" actId="1076"/>
          <ac:picMkLst>
            <pc:docMk/>
            <pc:sldMk cId="2511144759" sldId="288"/>
            <ac:picMk id="5" creationId="{9D9DC2D1-2CAF-CA4C-9BCE-3AD5878DD89A}"/>
          </ac:picMkLst>
        </pc:picChg>
      </pc:sldChg>
      <pc:sldChg chg="addSp delSp modSp add mod">
        <pc:chgData name="Adeolu Fawole" userId="785b59782a4a7259" providerId="LiveId" clId="{1BD07419-EA30-4985-9C6A-716AAC3A995E}" dt="2024-08-23T22:44:45.992" v="659" actId="14100"/>
        <pc:sldMkLst>
          <pc:docMk/>
          <pc:sldMk cId="1241601841" sldId="289"/>
        </pc:sldMkLst>
        <pc:spChg chg="mod">
          <ac:chgData name="Adeolu Fawole" userId="785b59782a4a7259" providerId="LiveId" clId="{1BD07419-EA30-4985-9C6A-716AAC3A995E}" dt="2024-08-23T22:44:45.992" v="659" actId="14100"/>
          <ac:spMkLst>
            <pc:docMk/>
            <pc:sldMk cId="1241601841" sldId="289"/>
            <ac:spMk id="11" creationId="{711A7DF7-9DC7-FB4D-DA6D-AF8ECE282269}"/>
          </ac:spMkLst>
        </pc:spChg>
        <pc:picChg chg="add mod">
          <ac:chgData name="Adeolu Fawole" userId="785b59782a4a7259" providerId="LiveId" clId="{1BD07419-EA30-4985-9C6A-716AAC3A995E}" dt="2024-08-23T22:44:41.152" v="658" actId="14100"/>
          <ac:picMkLst>
            <pc:docMk/>
            <pc:sldMk cId="1241601841" sldId="289"/>
            <ac:picMk id="4" creationId="{80205BB6-5812-5095-7B2E-F527C8BEE5B0}"/>
          </ac:picMkLst>
        </pc:picChg>
        <pc:picChg chg="del">
          <ac:chgData name="Adeolu Fawole" userId="785b59782a4a7259" providerId="LiveId" clId="{1BD07419-EA30-4985-9C6A-716AAC3A995E}" dt="2024-08-23T08:50:38.643" v="582" actId="478"/>
          <ac:picMkLst>
            <pc:docMk/>
            <pc:sldMk cId="1241601841" sldId="289"/>
            <ac:picMk id="5" creationId="{9D9DC2D1-2CAF-CA4C-9BCE-3AD5878DD89A}"/>
          </ac:picMkLst>
        </pc:picChg>
      </pc:sldChg>
      <pc:sldChg chg="add del">
        <pc:chgData name="Adeolu Fawole" userId="785b59782a4a7259" providerId="LiveId" clId="{1BD07419-EA30-4985-9C6A-716AAC3A995E}" dt="2024-08-23T08:49:41.880" v="571" actId="2696"/>
        <pc:sldMkLst>
          <pc:docMk/>
          <pc:sldMk cId="2875781244" sldId="289"/>
        </pc:sldMkLst>
      </pc:sldChg>
      <pc:sldChg chg="addSp delSp modSp add mod">
        <pc:chgData name="Adeolu Fawole" userId="785b59782a4a7259" providerId="LiveId" clId="{1BD07419-EA30-4985-9C6A-716AAC3A995E}" dt="2024-08-23T08:59:31.388" v="599" actId="14100"/>
        <pc:sldMkLst>
          <pc:docMk/>
          <pc:sldMk cId="108699777" sldId="290"/>
        </pc:sldMkLst>
        <pc:picChg chg="add mod">
          <ac:chgData name="Adeolu Fawole" userId="785b59782a4a7259" providerId="LiveId" clId="{1BD07419-EA30-4985-9C6A-716AAC3A995E}" dt="2024-08-23T08:59:31.388" v="599" actId="14100"/>
          <ac:picMkLst>
            <pc:docMk/>
            <pc:sldMk cId="108699777" sldId="290"/>
            <ac:picMk id="4" creationId="{E5FF64E7-F52F-78AC-4C9C-7711E6020F5D}"/>
          </ac:picMkLst>
        </pc:picChg>
        <pc:picChg chg="del">
          <ac:chgData name="Adeolu Fawole" userId="785b59782a4a7259" providerId="LiveId" clId="{1BD07419-EA30-4985-9C6A-716AAC3A995E}" dt="2024-08-23T08:59:13.523" v="591" actId="478"/>
          <ac:picMkLst>
            <pc:docMk/>
            <pc:sldMk cId="108699777" sldId="290"/>
            <ac:picMk id="11" creationId="{21E607A8-CD52-F41C-7976-0F8DCDBC337F}"/>
          </ac:picMkLst>
        </pc:picChg>
      </pc:sldChg>
      <pc:sldChg chg="addSp delSp modSp add mod ord">
        <pc:chgData name="Adeolu Fawole" userId="785b59782a4a7259" providerId="LiveId" clId="{1BD07419-EA30-4985-9C6A-716AAC3A995E}" dt="2024-08-24T20:53:00.929" v="1364" actId="1076"/>
        <pc:sldMkLst>
          <pc:docMk/>
          <pc:sldMk cId="4127888024" sldId="291"/>
        </pc:sldMkLst>
        <pc:spChg chg="mod">
          <ac:chgData name="Adeolu Fawole" userId="785b59782a4a7259" providerId="LiveId" clId="{1BD07419-EA30-4985-9C6A-716AAC3A995E}" dt="2024-08-24T20:51:11.200" v="1350" actId="20577"/>
          <ac:spMkLst>
            <pc:docMk/>
            <pc:sldMk cId="4127888024" sldId="291"/>
            <ac:spMk id="2" creationId="{5E7AC64D-8F5B-4DD2-CEA4-EFA3E55D825C}"/>
          </ac:spMkLst>
        </pc:spChg>
        <pc:spChg chg="add del mod">
          <ac:chgData name="Adeolu Fawole" userId="785b59782a4a7259" providerId="LiveId" clId="{1BD07419-EA30-4985-9C6A-716AAC3A995E}" dt="2024-08-23T22:52:30.160" v="679" actId="22"/>
          <ac:spMkLst>
            <pc:docMk/>
            <pc:sldMk cId="4127888024" sldId="291"/>
            <ac:spMk id="4" creationId="{916B552D-3A02-364A-DF51-F9D6CEB3E99D}"/>
          </ac:spMkLst>
        </pc:spChg>
        <pc:spChg chg="add mod">
          <ac:chgData name="Adeolu Fawole" userId="785b59782a4a7259" providerId="LiveId" clId="{1BD07419-EA30-4985-9C6A-716AAC3A995E}" dt="2024-08-24T20:50:34.809" v="1331" actId="14100"/>
          <ac:spMkLst>
            <pc:docMk/>
            <pc:sldMk cId="4127888024" sldId="291"/>
            <ac:spMk id="8" creationId="{2535A5BB-82FC-B5AF-1DC9-64FF71F5BAFA}"/>
          </ac:spMkLst>
        </pc:spChg>
        <pc:picChg chg="add mod">
          <ac:chgData name="Adeolu Fawole" userId="785b59782a4a7259" providerId="LiveId" clId="{1BD07419-EA30-4985-9C6A-716AAC3A995E}" dt="2024-08-24T20:53:00.929" v="1364" actId="1076"/>
          <ac:picMkLst>
            <pc:docMk/>
            <pc:sldMk cId="4127888024" sldId="291"/>
            <ac:picMk id="4" creationId="{8C8E4FF3-F903-9214-8CE2-53400DF52DF6}"/>
          </ac:picMkLst>
        </pc:picChg>
        <pc:picChg chg="add del mod ord">
          <ac:chgData name="Adeolu Fawole" userId="785b59782a4a7259" providerId="LiveId" clId="{1BD07419-EA30-4985-9C6A-716AAC3A995E}" dt="2024-08-23T22:53:40.603" v="683" actId="478"/>
          <ac:picMkLst>
            <pc:docMk/>
            <pc:sldMk cId="4127888024" sldId="291"/>
            <ac:picMk id="6" creationId="{5A8B9546-D46E-7E7C-23C0-80CD935C5DA2}"/>
          </ac:picMkLst>
        </pc:picChg>
        <pc:picChg chg="add del mod">
          <ac:chgData name="Adeolu Fawole" userId="785b59782a4a7259" providerId="LiveId" clId="{1BD07419-EA30-4985-9C6A-716AAC3A995E}" dt="2024-08-24T20:50:12.755" v="1323" actId="478"/>
          <ac:picMkLst>
            <pc:docMk/>
            <pc:sldMk cId="4127888024" sldId="291"/>
            <ac:picMk id="10" creationId="{FA1B2F7C-F745-7AAF-650E-7A78E5423457}"/>
          </ac:picMkLst>
        </pc:picChg>
        <pc:picChg chg="del">
          <ac:chgData name="Adeolu Fawole" userId="785b59782a4a7259" providerId="LiveId" clId="{1BD07419-EA30-4985-9C6A-716AAC3A995E}" dt="2024-08-23T22:52:28.479" v="678" actId="478"/>
          <ac:picMkLst>
            <pc:docMk/>
            <pc:sldMk cId="4127888024" sldId="291"/>
            <ac:picMk id="16" creationId="{B0D1A150-E298-6FD6-C634-58DB75C74758}"/>
          </ac:picMkLst>
        </pc:picChg>
      </pc:sldChg>
      <pc:sldChg chg="addSp delSp modSp add mod">
        <pc:chgData name="Adeolu Fawole" userId="785b59782a4a7259" providerId="LiveId" clId="{1BD07419-EA30-4985-9C6A-716AAC3A995E}" dt="2024-08-23T22:58:15.812" v="697" actId="14100"/>
        <pc:sldMkLst>
          <pc:docMk/>
          <pc:sldMk cId="358164740" sldId="292"/>
        </pc:sldMkLst>
        <pc:picChg chg="del">
          <ac:chgData name="Adeolu Fawole" userId="785b59782a4a7259" providerId="LiveId" clId="{1BD07419-EA30-4985-9C6A-716AAC3A995E}" dt="2024-08-23T22:57:54.207" v="690" actId="478"/>
          <ac:picMkLst>
            <pc:docMk/>
            <pc:sldMk cId="358164740" sldId="292"/>
            <ac:picMk id="4" creationId="{80205BB6-5812-5095-7B2E-F527C8BEE5B0}"/>
          </ac:picMkLst>
        </pc:picChg>
        <pc:picChg chg="add mod">
          <ac:chgData name="Adeolu Fawole" userId="785b59782a4a7259" providerId="LiveId" clId="{1BD07419-EA30-4985-9C6A-716AAC3A995E}" dt="2024-08-23T22:58:15.812" v="697" actId="14100"/>
          <ac:picMkLst>
            <pc:docMk/>
            <pc:sldMk cId="358164740" sldId="292"/>
            <ac:picMk id="6" creationId="{CD9CB38A-DD2D-E02D-23F5-E57A4C0CFF3A}"/>
          </ac:picMkLst>
        </pc:picChg>
      </pc:sldChg>
      <pc:sldChg chg="modSp add mod">
        <pc:chgData name="Adeolu Fawole" userId="785b59782a4a7259" providerId="LiveId" clId="{1BD07419-EA30-4985-9C6A-716AAC3A995E}" dt="2024-08-24T20:54:53.251" v="1369" actId="20577"/>
        <pc:sldMkLst>
          <pc:docMk/>
          <pc:sldMk cId="1742733789" sldId="293"/>
        </pc:sldMkLst>
        <pc:spChg chg="mod">
          <ac:chgData name="Adeolu Fawole" userId="785b59782a4a7259" providerId="LiveId" clId="{1BD07419-EA30-4985-9C6A-716AAC3A995E}" dt="2024-08-24T20:54:53.251" v="1369" actId="20577"/>
          <ac:spMkLst>
            <pc:docMk/>
            <pc:sldMk cId="1742733789" sldId="293"/>
            <ac:spMk id="3" creationId="{7473D68C-533E-517D-A171-666F91958C3E}"/>
          </ac:spMkLst>
        </pc:spChg>
      </pc:sldChg>
      <pc:sldChg chg="delSp modSp add mod">
        <pc:chgData name="Adeolu Fawole" userId="785b59782a4a7259" providerId="LiveId" clId="{1BD07419-EA30-4985-9C6A-716AAC3A995E}" dt="2024-08-23T23:44:17.610" v="1155" actId="1076"/>
        <pc:sldMkLst>
          <pc:docMk/>
          <pc:sldMk cId="929187822" sldId="294"/>
        </pc:sldMkLst>
        <pc:spChg chg="mod">
          <ac:chgData name="Adeolu Fawole" userId="785b59782a4a7259" providerId="LiveId" clId="{1BD07419-EA30-4985-9C6A-716AAC3A995E}" dt="2024-08-23T23:44:17.610" v="1155" actId="1076"/>
          <ac:spMkLst>
            <pc:docMk/>
            <pc:sldMk cId="929187822" sldId="294"/>
            <ac:spMk id="2" creationId="{F9C03E84-453F-7284-D7A0-6FA6032C7E09}"/>
          </ac:spMkLst>
        </pc:spChg>
        <pc:spChg chg="del mod">
          <ac:chgData name="Adeolu Fawole" userId="785b59782a4a7259" providerId="LiveId" clId="{1BD07419-EA30-4985-9C6A-716AAC3A995E}" dt="2024-08-23T23:44:05.804" v="1151" actId="478"/>
          <ac:spMkLst>
            <pc:docMk/>
            <pc:sldMk cId="929187822" sldId="294"/>
            <ac:spMk id="3" creationId="{7473D68C-533E-517D-A171-666F91958C3E}"/>
          </ac:spMkLst>
        </pc:spChg>
      </pc:sldChg>
      <pc:sldChg chg="modSp add mod">
        <pc:chgData name="Adeolu Fawole" userId="785b59782a4a7259" providerId="LiveId" clId="{1BD07419-EA30-4985-9C6A-716AAC3A995E}" dt="2024-08-24T20:52:10.130" v="1361" actId="27636"/>
        <pc:sldMkLst>
          <pc:docMk/>
          <pc:sldMk cId="2337402759" sldId="295"/>
        </pc:sldMkLst>
        <pc:spChg chg="mod">
          <ac:chgData name="Adeolu Fawole" userId="785b59782a4a7259" providerId="LiveId" clId="{1BD07419-EA30-4985-9C6A-716AAC3A995E}" dt="2024-08-24T17:07:26.504" v="1198" actId="20577"/>
          <ac:spMkLst>
            <pc:docMk/>
            <pc:sldMk cId="2337402759" sldId="295"/>
            <ac:spMk id="2" creationId="{78FD68DA-43BA-4508-8DE2-BA9BB7B2FA5B}"/>
          </ac:spMkLst>
        </pc:spChg>
        <pc:spChg chg="mod">
          <ac:chgData name="Adeolu Fawole" userId="785b59782a4a7259" providerId="LiveId" clId="{1BD07419-EA30-4985-9C6A-716AAC3A995E}" dt="2024-08-24T20:52:10.130" v="1361" actId="27636"/>
          <ac:spMkLst>
            <pc:docMk/>
            <pc:sldMk cId="2337402759" sldId="295"/>
            <ac:spMk id="3" creationId="{A8E9CFF2-3777-4FF4-A759-8491175B0B7C}"/>
          </ac:spMkLst>
        </pc:spChg>
      </pc:sldChg>
      <pc:sldChg chg="addSp delSp modSp add mod">
        <pc:chgData name="Adeolu Fawole" userId="785b59782a4a7259" providerId="LiveId" clId="{1BD07419-EA30-4985-9C6A-716AAC3A995E}" dt="2024-08-24T13:51:39.861" v="1195" actId="14100"/>
        <pc:sldMkLst>
          <pc:docMk/>
          <pc:sldMk cId="2883452543" sldId="296"/>
        </pc:sldMkLst>
        <pc:picChg chg="add mod">
          <ac:chgData name="Adeolu Fawole" userId="785b59782a4a7259" providerId="LiveId" clId="{1BD07419-EA30-4985-9C6A-716AAC3A995E}" dt="2024-08-24T13:51:39.861" v="1195" actId="14100"/>
          <ac:picMkLst>
            <pc:docMk/>
            <pc:sldMk cId="2883452543" sldId="296"/>
            <ac:picMk id="5" creationId="{2B4FB6AB-F271-D608-E1DE-4B74741DBF47}"/>
          </ac:picMkLst>
        </pc:picChg>
        <pc:picChg chg="del">
          <ac:chgData name="Adeolu Fawole" userId="785b59782a4a7259" providerId="LiveId" clId="{1BD07419-EA30-4985-9C6A-716AAC3A995E}" dt="2024-08-24T13:51:21.134" v="1191" actId="478"/>
          <ac:picMkLst>
            <pc:docMk/>
            <pc:sldMk cId="2883452543" sldId="296"/>
            <ac:picMk id="6" creationId="{CD9CB38A-DD2D-E02D-23F5-E57A4C0CFF3A}"/>
          </ac:picMkLst>
        </pc:picChg>
      </pc:sldChg>
      <pc:sldChg chg="addSp delSp modSp add del mod ord">
        <pc:chgData name="Adeolu Fawole" userId="785b59782a4a7259" providerId="LiveId" clId="{1BD07419-EA30-4985-9C6A-716AAC3A995E}" dt="2024-08-24T20:53:05.044" v="1365" actId="47"/>
        <pc:sldMkLst>
          <pc:docMk/>
          <pc:sldMk cId="3184975528" sldId="297"/>
        </pc:sldMkLst>
        <pc:picChg chg="add del mod">
          <ac:chgData name="Adeolu Fawole" userId="785b59782a4a7259" providerId="LiveId" clId="{1BD07419-EA30-4985-9C6A-716AAC3A995E}" dt="2024-08-24T20:50:09.470" v="1322" actId="21"/>
          <ac:picMkLst>
            <pc:docMk/>
            <pc:sldMk cId="3184975528" sldId="297"/>
            <ac:picMk id="4" creationId="{8C8E4FF3-F903-9214-8CE2-53400DF52DF6}"/>
          </ac:picMkLst>
        </pc:picChg>
        <pc:picChg chg="del">
          <ac:chgData name="Adeolu Fawole" userId="785b59782a4a7259" providerId="LiveId" clId="{1BD07419-EA30-4985-9C6A-716AAC3A995E}" dt="2024-08-24T20:49:43.905" v="1314" actId="478"/>
          <ac:picMkLst>
            <pc:docMk/>
            <pc:sldMk cId="3184975528" sldId="297"/>
            <ac:picMk id="5" creationId="{18E626DC-BB90-D618-5113-188B31C5D38F}"/>
          </ac:picMkLst>
        </pc:picChg>
      </pc:sldChg>
      <pc:sldChg chg="add">
        <pc:chgData name="Adeolu Fawole" userId="785b59782a4a7259" providerId="LiveId" clId="{1BD07419-EA30-4985-9C6A-716AAC3A995E}" dt="2024-08-24T20:50:04.128" v="1319" actId="2890"/>
        <pc:sldMkLst>
          <pc:docMk/>
          <pc:sldMk cId="2606921859" sldId="29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WCD DE PHASE ONE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Adeolu Fawole – Aug 24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2024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40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37" y="140799"/>
            <a:ext cx="8540584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Ingestion – AWS Lambda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11A7DF7-9DC7-FB4D-DA6D-AF8ECE28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76" y="2219141"/>
            <a:ext cx="9010262" cy="3760891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BD7B8-31D3-D2F2-FA4C-D532BBB2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1"/>
          <a:stretch/>
        </p:blipFill>
        <p:spPr>
          <a:xfrm>
            <a:off x="1054415" y="578499"/>
            <a:ext cx="4435114" cy="1138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4FB6AB-F271-D608-E1DE-4B74741D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70" y="1840550"/>
            <a:ext cx="10291665" cy="41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5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Transformation- DBT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E1A6-DF37-766B-D963-252552FED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- Staging</a:t>
            </a:r>
          </a:p>
          <a:p>
            <a:r>
              <a:rPr lang="en-CA" dirty="0"/>
              <a:t>- Intermediate </a:t>
            </a:r>
          </a:p>
          <a:p>
            <a:r>
              <a:rPr lang="en-CA" dirty="0"/>
              <a:t>-Marts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64E3F-39B6-BC02-5334-EB0D47D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 b="9708"/>
          <a:stretch/>
        </p:blipFill>
        <p:spPr>
          <a:xfrm>
            <a:off x="1032625" y="452582"/>
            <a:ext cx="2804160" cy="12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Transformation- DBT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AB45D-F574-043E-9700-F2A885526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963" y="1865745"/>
            <a:ext cx="10760363" cy="45396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64E3F-39B6-BC02-5334-EB0D47D49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22" b="9708"/>
          <a:stretch/>
        </p:blipFill>
        <p:spPr>
          <a:xfrm>
            <a:off x="1032625" y="452582"/>
            <a:ext cx="2804160" cy="12469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6170D62-9373-0E00-D171-3ECB680650FF}"/>
              </a:ext>
            </a:extLst>
          </p:cNvPr>
          <p:cNvSpPr txBox="1">
            <a:spLocks/>
          </p:cNvSpPr>
          <p:nvPr/>
        </p:nvSpPr>
        <p:spPr>
          <a:xfrm>
            <a:off x="4898043" y="1348784"/>
            <a:ext cx="7538720" cy="5169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Staging</a:t>
            </a:r>
          </a:p>
        </p:txBody>
      </p:sp>
    </p:spTree>
    <p:extLst>
      <p:ext uri="{BB962C8B-B14F-4D97-AF65-F5344CB8AC3E}">
        <p14:creationId xmlns:p14="http://schemas.microsoft.com/office/powerpoint/2010/main" val="54467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Transformation- DBT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64E3F-39B6-BC02-5334-EB0D47D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 b="9708"/>
          <a:stretch/>
        </p:blipFill>
        <p:spPr>
          <a:xfrm>
            <a:off x="1032625" y="452582"/>
            <a:ext cx="2804160" cy="124691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46E2BD-0F9E-CE15-1F9F-D7AFEFD0E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91" y="1993622"/>
            <a:ext cx="10395527" cy="3954596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74F419E-0076-D852-A713-341E7D21BB8A}"/>
              </a:ext>
            </a:extLst>
          </p:cNvPr>
          <p:cNvSpPr txBox="1">
            <a:spLocks/>
          </p:cNvSpPr>
          <p:nvPr/>
        </p:nvSpPr>
        <p:spPr>
          <a:xfrm>
            <a:off x="4898043" y="1348784"/>
            <a:ext cx="7538720" cy="5169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Intermediate</a:t>
            </a:r>
          </a:p>
        </p:txBody>
      </p:sp>
    </p:spTree>
    <p:extLst>
      <p:ext uri="{BB962C8B-B14F-4D97-AF65-F5344CB8AC3E}">
        <p14:creationId xmlns:p14="http://schemas.microsoft.com/office/powerpoint/2010/main" val="365737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Transformation- DBT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64E3F-39B6-BC02-5334-EB0D47D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 b="9708"/>
          <a:stretch/>
        </p:blipFill>
        <p:spPr>
          <a:xfrm>
            <a:off x="1032625" y="452582"/>
            <a:ext cx="2804160" cy="124691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2434-24A2-CAE7-F2CB-4563108BE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A7DC3-0646-3E32-DA1B-DAFE91877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08200"/>
            <a:ext cx="10058400" cy="37608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F61604B-18D2-D0BC-87D5-FC26D2F64009}"/>
              </a:ext>
            </a:extLst>
          </p:cNvPr>
          <p:cNvSpPr txBox="1">
            <a:spLocks/>
          </p:cNvSpPr>
          <p:nvPr/>
        </p:nvSpPr>
        <p:spPr>
          <a:xfrm>
            <a:off x="4585857" y="1332758"/>
            <a:ext cx="7538720" cy="5169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Intermediate- Snapshot</a:t>
            </a:r>
          </a:p>
        </p:txBody>
      </p:sp>
    </p:spTree>
    <p:extLst>
      <p:ext uri="{BB962C8B-B14F-4D97-AF65-F5344CB8AC3E}">
        <p14:creationId xmlns:p14="http://schemas.microsoft.com/office/powerpoint/2010/main" val="190244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Transformation- DBT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64E3F-39B6-BC02-5334-EB0D47D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 b="9708"/>
          <a:stretch/>
        </p:blipFill>
        <p:spPr>
          <a:xfrm>
            <a:off x="1032625" y="452582"/>
            <a:ext cx="2804160" cy="124691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F1D8212-F74E-7039-D5C5-B59B35E25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EC091-FDF6-F6CA-D747-AC05F855F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8" y="1984374"/>
            <a:ext cx="10497128" cy="423606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203C984-D401-E2CB-1366-83E524D7FEC2}"/>
              </a:ext>
            </a:extLst>
          </p:cNvPr>
          <p:cNvSpPr txBox="1">
            <a:spLocks/>
          </p:cNvSpPr>
          <p:nvPr/>
        </p:nvSpPr>
        <p:spPr>
          <a:xfrm>
            <a:off x="4585857" y="1332758"/>
            <a:ext cx="7538720" cy="5169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Marts</a:t>
            </a:r>
          </a:p>
        </p:txBody>
      </p:sp>
    </p:spTree>
    <p:extLst>
      <p:ext uri="{BB962C8B-B14F-4D97-AF65-F5344CB8AC3E}">
        <p14:creationId xmlns:p14="http://schemas.microsoft.com/office/powerpoint/2010/main" val="21021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Transformation- DBT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64E3F-39B6-BC02-5334-EB0D47D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 b="9708"/>
          <a:stretch/>
        </p:blipFill>
        <p:spPr>
          <a:xfrm>
            <a:off x="9323185" y="39737"/>
            <a:ext cx="2804160" cy="124691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F1D8212-F74E-7039-D5C5-B59B35E25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0D7AC-CD0D-F833-77DD-F9E474EAE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9" y="556698"/>
            <a:ext cx="9049187" cy="60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1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Transformation- DBT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64E3F-39B6-BC02-5334-EB0D47D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 b="9708"/>
          <a:stretch/>
        </p:blipFill>
        <p:spPr>
          <a:xfrm>
            <a:off x="908858" y="446137"/>
            <a:ext cx="3210560" cy="124691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F1D8212-F74E-7039-D5C5-B59B35E25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F24E2-30E6-1BF3-222A-61CF613A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08201"/>
            <a:ext cx="5977775" cy="398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3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Transformation- DBT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64E3F-39B6-BC02-5334-EB0D47D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 b="9708"/>
          <a:stretch/>
        </p:blipFill>
        <p:spPr>
          <a:xfrm>
            <a:off x="908858" y="446137"/>
            <a:ext cx="3210560" cy="124691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77832E-DCC5-8441-EFB3-B478C9980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643" y="1913231"/>
            <a:ext cx="4899121" cy="376078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506FE-06F8-5CC7-F033-351D32986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790" y="1913231"/>
            <a:ext cx="5945446" cy="384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95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Transformation- DBT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64E3F-39B6-BC02-5334-EB0D47D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 b="9708"/>
          <a:stretch/>
        </p:blipFill>
        <p:spPr>
          <a:xfrm>
            <a:off x="908858" y="446137"/>
            <a:ext cx="3210560" cy="124691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6A687C-0E8D-A1CE-0911-7BDB1A285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CAA08-74E5-8CD1-E78F-570A4E870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4" y="1906128"/>
            <a:ext cx="11123372" cy="41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626DC-BB90-D618-5113-188B31C5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Transformation- DBT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64E3F-39B6-BC02-5334-EB0D47D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 b="9708"/>
          <a:stretch/>
        </p:blipFill>
        <p:spPr>
          <a:xfrm>
            <a:off x="908858" y="446137"/>
            <a:ext cx="3210560" cy="124691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A1CD89-D0FF-B71B-E2B6-C8E6BD33B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899" y="1765299"/>
            <a:ext cx="11521326" cy="4532263"/>
          </a:xfrm>
        </p:spPr>
      </p:pic>
    </p:spTree>
    <p:extLst>
      <p:ext uri="{BB962C8B-B14F-4D97-AF65-F5344CB8AC3E}">
        <p14:creationId xmlns:p14="http://schemas.microsoft.com/office/powerpoint/2010/main" val="3588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Transformation- DBT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64E3F-39B6-BC02-5334-EB0D47D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 b="9708"/>
          <a:stretch/>
        </p:blipFill>
        <p:spPr>
          <a:xfrm>
            <a:off x="8852708" y="9470"/>
            <a:ext cx="3210560" cy="8573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8AE47-BCB5-DB7C-EEB2-5541F09E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B7F60-C14D-6751-5864-27B35ED0E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988908"/>
            <a:ext cx="12192000" cy="54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76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25" y="117264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Analyzation -</a:t>
            </a:r>
            <a:r>
              <a:rPr lang="en-CA" dirty="0" err="1"/>
              <a:t>Metabase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578BF-11F5-0947-1867-EA030CBE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634225"/>
            <a:ext cx="2817091" cy="118897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F643C7-1132-ACC6-ED88-113592EA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607A8-CD52-F41C-7976-0F8DCDBC3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3"/>
          <a:stretch/>
        </p:blipFill>
        <p:spPr>
          <a:xfrm>
            <a:off x="461818" y="1897764"/>
            <a:ext cx="8672946" cy="41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25" y="117264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Analyzation -</a:t>
            </a:r>
            <a:r>
              <a:rPr lang="en-CA" dirty="0" err="1"/>
              <a:t>Metabase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578BF-11F5-0947-1867-EA030CBE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634225"/>
            <a:ext cx="2817091" cy="118897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F643C7-1132-ACC6-ED88-113592EA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F64E7-F52F-78AC-4C9C-7711E602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3" y="2108201"/>
            <a:ext cx="11544301" cy="41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9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25" y="117264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Analyzation -</a:t>
            </a:r>
            <a:r>
              <a:rPr lang="en-CA" dirty="0" err="1"/>
              <a:t>Metabase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8C8287-3C5D-1186-0448-A393435E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552450"/>
            <a:ext cx="12192000" cy="6305550"/>
          </a:xfrm>
        </p:spPr>
      </p:pic>
    </p:spTree>
    <p:extLst>
      <p:ext uri="{BB962C8B-B14F-4D97-AF65-F5344CB8AC3E}">
        <p14:creationId xmlns:p14="http://schemas.microsoft.com/office/powerpoint/2010/main" val="708378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25" y="117264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Analyzation -</a:t>
            </a:r>
            <a:r>
              <a:rPr lang="en-CA" dirty="0" err="1"/>
              <a:t>Metabase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30686-4EF6-694E-FCBD-E7BB37EC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BEAE9-2483-F7EF-922A-C34D91FB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" y="634225"/>
            <a:ext cx="12182952" cy="599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4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25" y="117264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Analyzation -</a:t>
            </a:r>
            <a:r>
              <a:rPr lang="en-CA" dirty="0" err="1"/>
              <a:t>Metabase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30686-4EF6-694E-FCBD-E7BB37EC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79A30-02D6-6B1E-CDD6-31720F2F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560000"/>
            <a:ext cx="12077700" cy="57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7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25" y="117264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Analyzation -</a:t>
            </a:r>
            <a:r>
              <a:rPr lang="en-CA" dirty="0" err="1"/>
              <a:t>Metabase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30686-4EF6-694E-FCBD-E7BB37EC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7DE56-BF93-A12E-8196-10CFA979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9" y="490537"/>
            <a:ext cx="12038542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26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25" y="117264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Limitations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8C3C44-0E0D-9870-B889-0A9B35132BCA}"/>
              </a:ext>
            </a:extLst>
          </p:cNvPr>
          <p:cNvSpPr txBox="1">
            <a:spLocks/>
          </p:cNvSpPr>
          <p:nvPr/>
        </p:nvSpPr>
        <p:spPr>
          <a:xfrm>
            <a:off x="904193" y="702411"/>
            <a:ext cx="5767195" cy="3332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CA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CA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CA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CA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29 Feb 2004 was not recorded in raw </a:t>
            </a:r>
            <a:r>
              <a:rPr lang="en-CA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date_dimension</a:t>
            </a: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table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83EEE-CAE3-66C3-28BA-CD2AAB15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7B9B6-0BEF-9D22-E555-E1D361B5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93" y="1477700"/>
            <a:ext cx="6672264" cy="4249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3523B-FA10-C7DE-0557-BB43FBBE4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36" t="16217" b="9808"/>
          <a:stretch/>
        </p:blipFill>
        <p:spPr>
          <a:xfrm>
            <a:off x="7576457" y="1477699"/>
            <a:ext cx="3579223" cy="424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23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3E84-453F-7284-D7A0-6FA6032C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286603"/>
            <a:ext cx="4160520" cy="284897"/>
          </a:xfrm>
        </p:spPr>
        <p:txBody>
          <a:bodyPr>
            <a:normAutofit fontScale="90000"/>
          </a:bodyPr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3D68C-533E-517D-A171-666F91958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23" y="483079"/>
            <a:ext cx="10560457" cy="5386013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CA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Initially, </a:t>
            </a:r>
            <a:r>
              <a:rPr lang="en-CA" sz="16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</a:t>
            </a:r>
            <a:r>
              <a:rPr lang="en-CA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nique </a:t>
            </a:r>
            <a:r>
              <a:rPr lang="en-CA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combination of column test failed in </a:t>
            </a:r>
            <a:r>
              <a:rPr lang="en-CA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dbt</a:t>
            </a:r>
            <a:r>
              <a:rPr lang="en-CA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but passed in snowflake. Thi</a:t>
            </a:r>
            <a:r>
              <a:rPr lang="en-CA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 was e</a:t>
            </a:r>
            <a:r>
              <a:rPr lang="en-CA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ventually resolved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8BA67-A3CE-783A-91E6-75B5994B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988908"/>
            <a:ext cx="10327005" cy="52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Source- TPCDS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35A5BB-82FC-B5AF-1DC9-64FF71F5B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668656" cy="3760891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E4FF3-F903-9214-8CE2-53400DF5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94379"/>
            <a:ext cx="6895050" cy="39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88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3E84-453F-7284-D7A0-6FA6032C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3D68C-533E-517D-A171-666F91958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1876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Toml</a:t>
            </a: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was missing initially in my requirements . But later Learnt we can stack up to five layers to our lambda functions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Connecting to EC2 instance with vs code on windows -SSH Private key “too open”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2733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25" y="117264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Challenges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4AB0AF-2E0F-E09F-4A6D-6A4E3A065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193" y="1362269"/>
            <a:ext cx="10033393" cy="4730653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D8C3C44-0E0D-9870-B889-0A9B35132BCA}"/>
              </a:ext>
            </a:extLst>
          </p:cNvPr>
          <p:cNvSpPr txBox="1">
            <a:spLocks/>
          </p:cNvSpPr>
          <p:nvPr/>
        </p:nvSpPr>
        <p:spPr>
          <a:xfrm>
            <a:off x="904193" y="739766"/>
            <a:ext cx="8007052" cy="5169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600" dirty="0"/>
              <a:t>-Initially had too many null Low Stock flag- Caused by -Inventory Quantity on hand Per Week null values – eventually turned to zero with coalesce</a:t>
            </a:r>
          </a:p>
        </p:txBody>
      </p:sp>
    </p:spTree>
    <p:extLst>
      <p:ext uri="{BB962C8B-B14F-4D97-AF65-F5344CB8AC3E}">
        <p14:creationId xmlns:p14="http://schemas.microsoft.com/office/powerpoint/2010/main" val="711591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3E84-453F-7284-D7A0-6FA6032C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313545" cy="551597"/>
          </a:xfrm>
        </p:spPr>
        <p:txBody>
          <a:bodyPr>
            <a:normAutofit fontScale="90000"/>
          </a:bodyPr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3D68C-533E-517D-A171-666F91958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2108201"/>
            <a:ext cx="10058400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 was based on Revenue, profit would be considered to see the effect of cost on the business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ilter by multiple criteria within each tab in </a:t>
            </a:r>
            <a:r>
              <a:rPr lang="en-CA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Metabase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</a:t>
            </a: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 </a:t>
            </a:r>
            <a:r>
              <a:rPr lang="en-CA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Airbyte</a:t>
            </a: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ingest dat</a:t>
            </a:r>
            <a:r>
              <a:rPr lang="en-CA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from </a:t>
            </a: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s3 bucket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Will like to use macro to generate files in the staging layer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More tests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621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3E84-453F-7284-D7A0-6FA6032C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688" y="158620"/>
            <a:ext cx="9313545" cy="2696547"/>
          </a:xfrm>
        </p:spPr>
        <p:txBody>
          <a:bodyPr>
            <a:normAutofit/>
          </a:bodyPr>
          <a:lstStyle/>
          <a:p>
            <a:r>
              <a:rPr lang="en-CA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2918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Ingestion - </a:t>
            </a:r>
            <a:r>
              <a:rPr lang="en-CA" dirty="0" err="1"/>
              <a:t>Airbyte</a:t>
            </a:r>
            <a:endParaRPr lang="en-CA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0D1A150-E298-6FD6-C634-58DB75C74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94" y="681135"/>
            <a:ext cx="11162316" cy="5355772"/>
          </a:xfrm>
        </p:spPr>
      </p:pic>
    </p:spTree>
    <p:extLst>
      <p:ext uri="{BB962C8B-B14F-4D97-AF65-F5344CB8AC3E}">
        <p14:creationId xmlns:p14="http://schemas.microsoft.com/office/powerpoint/2010/main" val="141114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25" y="39737"/>
            <a:ext cx="7538720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Ingestion - </a:t>
            </a:r>
            <a:r>
              <a:rPr lang="en-CA" dirty="0" err="1"/>
              <a:t>Airbyte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35A5BB-82FC-B5AF-1DC9-64FF71F5B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B2F7C-F745-7AAF-650E-7A78E542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3" y="744689"/>
            <a:ext cx="11790554" cy="55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2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37" y="140799"/>
            <a:ext cx="8540584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Ingestion – AWS Lambda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11A7DF7-9DC7-FB4D-DA6D-AF8ECE28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75" y="2219141"/>
            <a:ext cx="10058400" cy="3760891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BD7B8-31D3-D2F2-FA4C-D532BBB2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1"/>
          <a:stretch/>
        </p:blipFill>
        <p:spPr>
          <a:xfrm>
            <a:off x="1054415" y="578499"/>
            <a:ext cx="4435114" cy="1138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C8C8C5-0131-5349-6BC6-0C31084A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15" y="2219141"/>
            <a:ext cx="7277822" cy="35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8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37" y="140799"/>
            <a:ext cx="8540584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Ingestion – AWS Lambda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11A7DF7-9DC7-FB4D-DA6D-AF8ECE28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75" y="2219141"/>
            <a:ext cx="9071679" cy="3760891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BD7B8-31D3-D2F2-FA4C-D532BBB2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1"/>
          <a:stretch/>
        </p:blipFill>
        <p:spPr>
          <a:xfrm>
            <a:off x="1054415" y="578499"/>
            <a:ext cx="4435114" cy="1138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DC2D1-2CAF-CA4C-9BCE-3AD5878DD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84" r="54125" b="29334"/>
          <a:stretch/>
        </p:blipFill>
        <p:spPr>
          <a:xfrm>
            <a:off x="806403" y="1810139"/>
            <a:ext cx="9366251" cy="439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4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37" y="140799"/>
            <a:ext cx="8540584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Ingestion – AWS Lambda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11A7DF7-9DC7-FB4D-DA6D-AF8ECE28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76" y="2219141"/>
            <a:ext cx="9010262" cy="3760891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BD7B8-31D3-D2F2-FA4C-D532BBB2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1"/>
          <a:stretch/>
        </p:blipFill>
        <p:spPr>
          <a:xfrm>
            <a:off x="1054415" y="578499"/>
            <a:ext cx="4435114" cy="1138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05BB6-5812-5095-7B2E-F527C8BEE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32956"/>
            <a:ext cx="9010261" cy="404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0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64D-8F5B-4DD2-CEA4-EFA3E55D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37" y="140799"/>
            <a:ext cx="8540584" cy="516961"/>
          </a:xfrm>
        </p:spPr>
        <p:txBody>
          <a:bodyPr>
            <a:normAutofit fontScale="90000"/>
          </a:bodyPr>
          <a:lstStyle/>
          <a:p>
            <a:r>
              <a:rPr lang="en-CA" dirty="0"/>
              <a:t>Data Ingestion – AWS Lambda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11A7DF7-9DC7-FB4D-DA6D-AF8ECE28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76" y="2219141"/>
            <a:ext cx="9010262" cy="3760891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BD7B8-31D3-D2F2-FA4C-D532BBB2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1"/>
          <a:stretch/>
        </p:blipFill>
        <p:spPr>
          <a:xfrm>
            <a:off x="1054415" y="578499"/>
            <a:ext cx="4435114" cy="1138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CB38A-DD2D-E02D-23F5-E57A4C0C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02" y="1614196"/>
            <a:ext cx="11252718" cy="47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7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{ABA62CEF-FAB9-457E-AE8D-5FE4C1869DA8}tf56160789_win32</Template>
  <TotalTime>2131</TotalTime>
  <Words>271</Words>
  <Application>Microsoft Office PowerPoint</Application>
  <PresentationFormat>Widescreen</PresentationFormat>
  <Paragraphs>59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Bookman Old Style</vt:lpstr>
      <vt:lpstr>Calibri</vt:lpstr>
      <vt:lpstr>Franklin Gothic Book</vt:lpstr>
      <vt:lpstr>Wingdings</vt:lpstr>
      <vt:lpstr>Custom</vt:lpstr>
      <vt:lpstr>WCD DE PHASE ONE   </vt:lpstr>
      <vt:lpstr>PowerPoint Presentation</vt:lpstr>
      <vt:lpstr>Data Source- TPCDS</vt:lpstr>
      <vt:lpstr>Data Ingestion - Airbyte</vt:lpstr>
      <vt:lpstr>Data Ingestion - Airbyte</vt:lpstr>
      <vt:lpstr>Data Ingestion – AWS Lambda</vt:lpstr>
      <vt:lpstr>Data Ingestion – AWS Lambda</vt:lpstr>
      <vt:lpstr>Data Ingestion – AWS Lambda</vt:lpstr>
      <vt:lpstr>Data Ingestion – AWS Lambda</vt:lpstr>
      <vt:lpstr>Data Ingestion – AWS Lambda</vt:lpstr>
      <vt:lpstr>Data Transformation- DBT</vt:lpstr>
      <vt:lpstr>Data Transformation- DBT</vt:lpstr>
      <vt:lpstr>Data Transformation- DBT</vt:lpstr>
      <vt:lpstr>Data Transformation- DBT</vt:lpstr>
      <vt:lpstr>Data Transformation- DBT</vt:lpstr>
      <vt:lpstr>Data Transformation- DBT</vt:lpstr>
      <vt:lpstr>Data Transformation- DBT</vt:lpstr>
      <vt:lpstr>Data Transformation- DBT</vt:lpstr>
      <vt:lpstr>Data Transformation- DBT</vt:lpstr>
      <vt:lpstr>Data Transformation- DBT</vt:lpstr>
      <vt:lpstr>Data Transformation- DBT</vt:lpstr>
      <vt:lpstr>Data Analyzation -Metabase</vt:lpstr>
      <vt:lpstr>Data Analyzation -Metabase</vt:lpstr>
      <vt:lpstr>Data Analyzation -Metabase</vt:lpstr>
      <vt:lpstr>Data Analyzation -Metabase</vt:lpstr>
      <vt:lpstr>Data Analyzation -Metabase</vt:lpstr>
      <vt:lpstr>Data Analyzation -Metabase</vt:lpstr>
      <vt:lpstr>Limitations</vt:lpstr>
      <vt:lpstr>Challenges</vt:lpstr>
      <vt:lpstr>Challenges</vt:lpstr>
      <vt:lpstr>Challenges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Adeolu Fawole</dc:creator>
  <cp:lastModifiedBy>Adeolu Fawole</cp:lastModifiedBy>
  <cp:revision>1</cp:revision>
  <dcterms:created xsi:type="dcterms:W3CDTF">2024-08-23T06:02:10Z</dcterms:created>
  <dcterms:modified xsi:type="dcterms:W3CDTF">2024-08-24T20:59:22Z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